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708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1821-C181-4F7F-94E8-592AFF722CDF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FDB46-E03F-4D1D-828F-1E891B002A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66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DB46-E03F-4D1D-828F-1E891B002A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94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41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43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6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67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75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83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03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8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6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3F5B-E5EC-4E1B-950D-E2BEFE10FCE8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AE74-D4BE-489D-8BB7-703C5FDB57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1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0" y="3598040"/>
            <a:ext cx="9144000" cy="12597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219200" y="53094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bg1"/>
                  </a:solidFill>
                </a:ln>
                <a:noFill/>
                <a:latin typeface="Arial Black" panose="020B0A04020102020204" pitchFamily="34" charset="0"/>
              </a:rPr>
              <a:t>ROACH TOOLBOX</a:t>
            </a:r>
            <a:endParaRPr lang="en-AU" sz="3600" b="1" dirty="0">
              <a:ln w="12700">
                <a:solidFill>
                  <a:schemeClr val="bg1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077" y="2204978"/>
            <a:ext cx="2797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Includes: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2 x AbolishPRO Gel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 x BattleaxePRO Aero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4 x BattleaxePRO Gel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 x Pestie Dotz Pack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FREE BONUS: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Sports Towel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Tactical Pouch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Aussie Tuff Toolbox</a:t>
            </a:r>
          </a:p>
          <a:p>
            <a:pPr marL="285750" indent="-285750">
              <a:buFontTx/>
              <a:buChar char="-"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2204978"/>
            <a:ext cx="2590800" cy="2576572"/>
          </a:xfrm>
          <a:prstGeom prst="roundRect">
            <a:avLst>
              <a:gd name="adj" fmla="val 390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600200" y="188595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Valued </a:t>
            </a: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over </a:t>
            </a: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$225.00+gst</a:t>
            </a:r>
            <a:endParaRPr lang="en-A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45300">
            <a:off x="1547692" y="1292815"/>
            <a:ext cx="277647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$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169.50+gst</a:t>
            </a:r>
            <a:endParaRPr lang="en-A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2820" y="-19050"/>
            <a:ext cx="4914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bg1"/>
                  </a:solidFill>
                </a:ln>
                <a:noFill/>
                <a:latin typeface="Arial Black" panose="020B0A04020102020204" pitchFamily="34" charset="0"/>
              </a:rPr>
              <a:t>AUSSIE TUFF </a:t>
            </a:r>
            <a:endParaRPr lang="en-AU" sz="4800" dirty="0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1026" name="Picture 2" descr="S:\SundewDuo\Logo\Sundew Logo_Outlin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32" y="18239"/>
            <a:ext cx="1873648" cy="8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SundewDuo\Aussie Tough Toolbox Special\Cockroach\Aussie Tuff Roach Toolbox Special_new_colour Adjusted_P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68941"/>
            <a:ext cx="5511167" cy="4474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95800" y="1011019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noFill/>
                <a:latin typeface="Arial Black" panose="020B0A04020102020204" pitchFamily="34" charset="0"/>
              </a:rPr>
              <a:t>SPECIAL</a:t>
            </a:r>
            <a:endParaRPr lang="en-AU" sz="3600" b="1" dirty="0">
              <a:ln w="12700">
                <a:solidFill>
                  <a:srgbClr val="FFFF00"/>
                </a:solidFill>
              </a:ln>
              <a:noFill/>
              <a:latin typeface="Arial Black" panose="020B0A04020102020204" pitchFamily="34" charset="0"/>
            </a:endParaRPr>
          </a:p>
        </p:txBody>
      </p:sp>
      <p:pic>
        <p:nvPicPr>
          <p:cNvPr id="1028" name="Picture 4" descr="S:\SundewDuo\Aussie Tough Toolbox Special\Sundew Aussie Tuff Toolbox Speci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856904" cy="5256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41</Words>
  <Application>Microsoft Office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Priddy</dc:creator>
  <cp:lastModifiedBy>David Priddy</cp:lastModifiedBy>
  <cp:revision>25</cp:revision>
  <dcterms:created xsi:type="dcterms:W3CDTF">2022-08-25T00:55:35Z</dcterms:created>
  <dcterms:modified xsi:type="dcterms:W3CDTF">2022-08-25T03:51:30Z</dcterms:modified>
</cp:coreProperties>
</file>